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ario invitado" initials="Ui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09" autoAdjust="0"/>
    <p:restoredTop sz="94660"/>
  </p:normalViewPr>
  <p:slideViewPr>
    <p:cSldViewPr snapToGrid="0">
      <p:cViewPr varScale="1">
        <p:scale>
          <a:sx n="86" d="100"/>
          <a:sy n="86" d="100"/>
        </p:scale>
        <p:origin x="224" y="10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commentAuthors" Target="commentAuthors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3T16:02:51.184" idx="1">
    <p:pos x="10" y="10"/>
    <p:text>USUARIO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3T16:02:51.184" idx="1">
    <p:pos x="10" y="10"/>
    <p:text>USUARIO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3T16:02:51.184" idx="2">
    <p:pos x="10" y="10"/>
    <p:text>USUARIO</p:tex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comments" Target="../comments/comment3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61448" y="1335181"/>
            <a:ext cx="8791575" cy="2387600"/>
          </a:xfrm>
        </p:spPr>
        <p:txBody>
          <a:bodyPr/>
          <a:lstStyle/>
          <a:p>
            <a:r>
              <a:rPr lang="en-US" sz="6000" dirty="0"/>
              <a:t>INFO</a:t>
            </a:r>
            <a:r>
              <a:rPr lang="en-US" sz="9600" dirty="0"/>
              <a:t>BLOCK</a:t>
            </a:r>
            <a:endParaRPr lang="es-ES" sz="9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6910" y="3380815"/>
            <a:ext cx="8791575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smtClean="0"/>
              <a:t>CURRÍCULUM </a:t>
            </a:r>
            <a:r>
              <a:rPr lang="en-US" dirty="0"/>
              <a:t>CERTIFICADO 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60510" y="1332794"/>
            <a:ext cx="8791575" cy="1033369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INFO</a:t>
            </a:r>
            <a:r>
              <a:rPr lang="en-US" sz="9600" dirty="0"/>
              <a:t>BLOCK</a:t>
            </a:r>
            <a:endParaRPr lang="es-ES" sz="9600" dirty="0"/>
          </a:p>
        </p:txBody>
      </p:sp>
      <p:sp>
        <p:nvSpPr>
          <p:cNvPr id="4" name="Título 1">
            <a:extLst>
              <a:ext uri="{FF2B5EF4-FFF2-40B4-BE49-F238E27FC236}">
                <a16:creationId xmlns="" xmlns:a16="http://schemas.microsoft.com/office/drawing/2014/main" id="{A4F942C1-043E-41B7-889D-CBE39B30C3D2}"/>
              </a:ext>
            </a:extLst>
          </p:cNvPr>
          <p:cNvSpPr txBox="1">
            <a:spLocks/>
          </p:cNvSpPr>
          <p:nvPr/>
        </p:nvSpPr>
        <p:spPr>
          <a:xfrm>
            <a:off x="1298168" y="2886891"/>
            <a:ext cx="9905998" cy="1600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8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UNA FORMA RAPIDA Y CERTIFICADA DE COMPROBAR Tú </a:t>
            </a:r>
            <a:r>
              <a:rPr kumimoji="0" lang="es-ES" sz="4800" b="0" i="0" u="none" strike="noStrike" kern="1200" cap="all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FORMACIóN</a:t>
            </a:r>
            <a:r>
              <a:rPr kumimoji="0" lang="es-ES" sz="48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Y EXPERIENCIA </a:t>
            </a:r>
            <a:endParaRPr kumimoji="0" lang="es-ES" sz="4800" b="0" i="0" u="none" strike="noStrike" kern="1200" cap="all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4F942C1-043E-41B7-889D-CBE39B30C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smtClean="0"/>
              <a:t>Implementación </a:t>
            </a:r>
            <a:r>
              <a:rPr lang="es-ES" dirty="0" smtClean="0"/>
              <a:t>de red descentralizada en la que </a:t>
            </a:r>
            <a:r>
              <a:rPr lang="es-ES" dirty="0" smtClean="0"/>
              <a:t>interactúan </a:t>
            </a:r>
            <a:r>
              <a:rPr lang="es-ES" dirty="0" smtClean="0"/>
              <a:t>usuarios, instituciones educativas y empresas </a:t>
            </a:r>
            <a:r>
              <a:rPr lang="es-ES" dirty="0" err="1" smtClean="0"/>
              <a:t>contratadoras</a:t>
            </a:r>
            <a:endParaRPr lang="es-ES" dirty="0"/>
          </a:p>
        </p:txBody>
      </p:sp>
      <p:pic>
        <p:nvPicPr>
          <p:cNvPr id="5" name="Imagen 5">
            <a:extLst>
              <a:ext uri="{FF2B5EF4-FFF2-40B4-BE49-F238E27FC236}">
                <a16:creationId xmlns="" xmlns:a16="http://schemas.microsoft.com/office/drawing/2014/main" id="{F22BB832-2EB7-41C7-9474-2ADF48EF1F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68685" y="2708213"/>
            <a:ext cx="2619375" cy="2619375"/>
          </a:xfrm>
          <a:prstGeom prst="rect">
            <a:avLst/>
          </a:prstGeom>
        </p:spPr>
      </p:pic>
      <p:pic>
        <p:nvPicPr>
          <p:cNvPr id="7" name="Imagen 7" descr="Imagen que contiene imágenes prediseñadas&#10;&#10;Descripción generada con confianza muy alta">
            <a:extLst>
              <a:ext uri="{FF2B5EF4-FFF2-40B4-BE49-F238E27FC236}">
                <a16:creationId xmlns="" xmlns:a16="http://schemas.microsoft.com/office/drawing/2014/main" id="{05F52D15-28D3-4C76-91C4-068E65ABE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537601" y="2946338"/>
            <a:ext cx="2143125" cy="2143125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="" xmlns:a16="http://schemas.microsoft.com/office/drawing/2014/main" id="{E07E33B7-DD2C-41AB-BD7A-30002D0477EC}"/>
              </a:ext>
            </a:extLst>
          </p:cNvPr>
          <p:cNvSpPr/>
          <p:nvPr/>
        </p:nvSpPr>
        <p:spPr>
          <a:xfrm>
            <a:off x="5048250" y="3326439"/>
            <a:ext cx="1699211" cy="6810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/>
          </a:p>
        </p:txBody>
      </p:sp>
      <p:sp>
        <p:nvSpPr>
          <p:cNvPr id="11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2238375" y="5286375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/>
              <a:t>USUARIO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="" xmlns:a16="http://schemas.microsoft.com/office/drawing/2014/main" id="{5BC5B118-6D4E-4ECB-A0D3-E5CC7DBBC4BC}"/>
              </a:ext>
            </a:extLst>
          </p:cNvPr>
          <p:cNvSpPr txBox="1"/>
          <p:nvPr/>
        </p:nvSpPr>
        <p:spPr>
          <a:xfrm>
            <a:off x="7391400" y="5210175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/>
              <a:t>UNIVERSIDAD</a:t>
            </a:r>
          </a:p>
          <a:p>
            <a:pPr algn="ctr"/>
            <a:r>
              <a:rPr lang="es-ES" sz="2400" dirty="0"/>
              <a:t>MASTER</a:t>
            </a:r>
          </a:p>
          <a:p>
            <a:pPr algn="ctr"/>
            <a:r>
              <a:rPr lang="es-ES" sz="2400" dirty="0"/>
              <a:t>EMPRESA</a:t>
            </a:r>
          </a:p>
        </p:txBody>
      </p:sp>
      <p:sp>
        <p:nvSpPr>
          <p:cNvPr id="13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076153" y="3494594"/>
            <a:ext cx="3500301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dirty="0" smtClean="0"/>
              <a:t>BLOCKCHAIN</a:t>
            </a:r>
            <a:endParaRPr lang="es-ES" sz="1600" dirty="0"/>
          </a:p>
        </p:txBody>
      </p:sp>
      <p:sp>
        <p:nvSpPr>
          <p:cNvPr id="14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084860" y="3814354"/>
            <a:ext cx="350030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 smtClean="0"/>
              <a:t>Titulación </a:t>
            </a:r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2717447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4F942C1-043E-41B7-889D-CBE39B30C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69" y="1062655"/>
            <a:ext cx="9274627" cy="1478570"/>
          </a:xfrm>
        </p:spPr>
        <p:txBody>
          <a:bodyPr>
            <a:noAutofit/>
          </a:bodyPr>
          <a:lstStyle/>
          <a:p>
            <a:pPr algn="ctr"/>
            <a:r>
              <a:rPr lang="es-ES" sz="2800" dirty="0" smtClean="0"/>
              <a:t>de tal manera que los usuarios pueden obtener </a:t>
            </a:r>
            <a:r>
              <a:rPr lang="es-ES" sz="2800" dirty="0" err="1" smtClean="0"/>
              <a:t>validacion</a:t>
            </a:r>
            <a:r>
              <a:rPr lang="es-ES" sz="2800" dirty="0" smtClean="0"/>
              <a:t> de los </a:t>
            </a:r>
            <a:r>
              <a:rPr lang="es-ES" sz="2800" dirty="0" err="1" smtClean="0"/>
              <a:t>titulos</a:t>
            </a:r>
            <a:r>
              <a:rPr lang="es-ES" sz="2800" dirty="0" smtClean="0"/>
              <a:t> obtenidos en las instituciones educativas, y las empresas pueden obtener </a:t>
            </a:r>
            <a:r>
              <a:rPr lang="es-ES" sz="2800" dirty="0" err="1" smtClean="0"/>
              <a:t>informacion</a:t>
            </a:r>
            <a:r>
              <a:rPr lang="es-ES" sz="2800" dirty="0" smtClean="0"/>
              <a:t> acerca de que </a:t>
            </a:r>
            <a:r>
              <a:rPr lang="es-ES" sz="2800" dirty="0" err="1" smtClean="0"/>
              <a:t>titulos</a:t>
            </a:r>
            <a:r>
              <a:rPr lang="es-ES" sz="2800" dirty="0" smtClean="0"/>
              <a:t> poseen los usuarios.</a:t>
            </a:r>
            <a:br>
              <a:rPr lang="es-ES" sz="2800" dirty="0" smtClean="0"/>
            </a:br>
            <a:endParaRPr lang="es-ES" sz="2800" b="1" dirty="0"/>
          </a:p>
        </p:txBody>
      </p:sp>
      <p:pic>
        <p:nvPicPr>
          <p:cNvPr id="5" name="Imagen 5">
            <a:extLst>
              <a:ext uri="{FF2B5EF4-FFF2-40B4-BE49-F238E27FC236}">
                <a16:creationId xmlns="" xmlns:a16="http://schemas.microsoft.com/office/drawing/2014/main" id="{F22BB832-2EB7-41C7-9474-2ADF48EF1F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68685" y="2708213"/>
            <a:ext cx="2619375" cy="2619375"/>
          </a:xfrm>
          <a:prstGeom prst="rect">
            <a:avLst/>
          </a:prstGeom>
        </p:spPr>
      </p:pic>
      <p:pic>
        <p:nvPicPr>
          <p:cNvPr id="7" name="Imagen 7" descr="Imagen que contiene imágenes prediseñadas&#10;&#10;Descripción generada con confianza muy alta">
            <a:extLst>
              <a:ext uri="{FF2B5EF4-FFF2-40B4-BE49-F238E27FC236}">
                <a16:creationId xmlns="" xmlns:a16="http://schemas.microsoft.com/office/drawing/2014/main" id="{05F52D15-28D3-4C76-91C4-068E65ABE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537601" y="2946338"/>
            <a:ext cx="2143125" cy="2143125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="" xmlns:a16="http://schemas.microsoft.com/office/drawing/2014/main" id="{E07E33B7-DD2C-41AB-BD7A-30002D0477EC}"/>
              </a:ext>
            </a:extLst>
          </p:cNvPr>
          <p:cNvSpPr/>
          <p:nvPr/>
        </p:nvSpPr>
        <p:spPr>
          <a:xfrm>
            <a:off x="5048250" y="3326439"/>
            <a:ext cx="1699211" cy="6810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/>
          </a:p>
        </p:txBody>
      </p:sp>
      <p:sp>
        <p:nvSpPr>
          <p:cNvPr id="10" name="Flecha: a la derecha 9">
            <a:extLst>
              <a:ext uri="{FF2B5EF4-FFF2-40B4-BE49-F238E27FC236}">
                <a16:creationId xmlns="" xmlns:a16="http://schemas.microsoft.com/office/drawing/2014/main" id="{0295D12E-F5EF-4716-BC02-65882128F892}"/>
              </a:ext>
            </a:extLst>
          </p:cNvPr>
          <p:cNvSpPr/>
          <p:nvPr/>
        </p:nvSpPr>
        <p:spPr>
          <a:xfrm rot="10740000">
            <a:off x="4953000" y="4114800"/>
            <a:ext cx="1699211" cy="6810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2238375" y="5286375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/>
              <a:t>USUARIO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="" xmlns:a16="http://schemas.microsoft.com/office/drawing/2014/main" id="{5BC5B118-6D4E-4ECB-A0D3-E5CC7DBBC4BC}"/>
              </a:ext>
            </a:extLst>
          </p:cNvPr>
          <p:cNvSpPr txBox="1"/>
          <p:nvPr/>
        </p:nvSpPr>
        <p:spPr>
          <a:xfrm>
            <a:off x="7391400" y="5210175"/>
            <a:ext cx="2743200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/>
              <a:t>UNIVERSIDAD</a:t>
            </a:r>
          </a:p>
          <a:p>
            <a:pPr algn="ctr"/>
            <a:r>
              <a:rPr lang="es-ES" sz="2400" dirty="0"/>
              <a:t>MASTER</a:t>
            </a:r>
          </a:p>
          <a:p>
            <a:pPr algn="ctr"/>
            <a:r>
              <a:rPr lang="es-ES" sz="2400" dirty="0"/>
              <a:t>EMPRESA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549604" y="4276997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dirty="0" smtClean="0"/>
              <a:t>CERTIFICA</a:t>
            </a:r>
            <a:endParaRPr lang="es-ES" dirty="0"/>
          </a:p>
        </p:txBody>
      </p:sp>
      <p:sp>
        <p:nvSpPr>
          <p:cNvPr id="13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115343" y="3533782"/>
            <a:ext cx="3500301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dirty="0" smtClean="0"/>
              <a:t>BLOCKCHAIN</a:t>
            </a:r>
            <a:endParaRPr lang="es-ES" sz="1600" dirty="0"/>
          </a:p>
        </p:txBody>
      </p:sp>
      <p:sp>
        <p:nvSpPr>
          <p:cNvPr id="15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084860" y="3814354"/>
            <a:ext cx="350030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 smtClean="0"/>
              <a:t>Titulación </a:t>
            </a:r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182104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4F942C1-043E-41B7-889D-CBE39B30C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UNA FORMA RAPIDA DE COMPROBAR TU FORMACION Y EXPERIENCIA </a:t>
            </a:r>
          </a:p>
        </p:txBody>
      </p:sp>
      <p:pic>
        <p:nvPicPr>
          <p:cNvPr id="5" name="Imagen 5">
            <a:extLst>
              <a:ext uri="{FF2B5EF4-FFF2-40B4-BE49-F238E27FC236}">
                <a16:creationId xmlns="" xmlns:a16="http://schemas.microsoft.com/office/drawing/2014/main" id="{F22BB832-2EB7-41C7-9474-2ADF48EF1F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44338" y="2054145"/>
            <a:ext cx="1665514" cy="1669354"/>
          </a:xfrm>
          <a:prstGeom prst="rect">
            <a:avLst/>
          </a:prstGeom>
        </p:spPr>
      </p:pic>
      <p:pic>
        <p:nvPicPr>
          <p:cNvPr id="7" name="Imagen 7" descr="Imagen que contiene imágenes prediseñadas&#10;&#10;Descripción generada con confianza muy alta">
            <a:extLst>
              <a:ext uri="{FF2B5EF4-FFF2-40B4-BE49-F238E27FC236}">
                <a16:creationId xmlns="" xmlns:a16="http://schemas.microsoft.com/office/drawing/2014/main" id="{05F52D15-28D3-4C76-91C4-068E65ABE9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29525" y="2260121"/>
            <a:ext cx="1385443" cy="1385443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="" xmlns:a16="http://schemas.microsoft.com/office/drawing/2014/main" id="{E07E33B7-DD2C-41AB-BD7A-30002D0477EC}"/>
              </a:ext>
            </a:extLst>
          </p:cNvPr>
          <p:cNvSpPr/>
          <p:nvPr/>
        </p:nvSpPr>
        <p:spPr>
          <a:xfrm>
            <a:off x="4193178" y="1832076"/>
            <a:ext cx="3200400" cy="6810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/>
          </a:p>
        </p:txBody>
      </p:sp>
      <p:sp>
        <p:nvSpPr>
          <p:cNvPr id="10" name="Flecha: a la derecha 9">
            <a:extLst>
              <a:ext uri="{FF2B5EF4-FFF2-40B4-BE49-F238E27FC236}">
                <a16:creationId xmlns="" xmlns:a16="http://schemas.microsoft.com/office/drawing/2014/main" id="{0295D12E-F5EF-4716-BC02-65882128F892}"/>
              </a:ext>
            </a:extLst>
          </p:cNvPr>
          <p:cNvSpPr/>
          <p:nvPr/>
        </p:nvSpPr>
        <p:spPr>
          <a:xfrm rot="10740000">
            <a:off x="3838003" y="2652084"/>
            <a:ext cx="3151091" cy="68103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11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0" y="2628900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 smtClean="0"/>
              <a:t>USUARIO</a:t>
            </a:r>
            <a:endParaRPr lang="es-ES" sz="2400" dirty="0"/>
          </a:p>
        </p:txBody>
      </p:sp>
      <p:sp>
        <p:nvSpPr>
          <p:cNvPr id="12" name="CuadroTexto 11">
            <a:extLst>
              <a:ext uri="{FF2B5EF4-FFF2-40B4-BE49-F238E27FC236}">
                <a16:creationId xmlns="" xmlns:a16="http://schemas.microsoft.com/office/drawing/2014/main" id="{5BC5B118-6D4E-4ECB-A0D3-E5CC7DBBC4BC}"/>
              </a:ext>
            </a:extLst>
          </p:cNvPr>
          <p:cNvSpPr txBox="1"/>
          <p:nvPr/>
        </p:nvSpPr>
        <p:spPr>
          <a:xfrm>
            <a:off x="9024129" y="2353574"/>
            <a:ext cx="2510374" cy="120032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/>
              <a:t>UNIVERSIDAD</a:t>
            </a:r>
          </a:p>
          <a:p>
            <a:pPr algn="ctr"/>
            <a:r>
              <a:rPr lang="es-ES" sz="2400" dirty="0"/>
              <a:t>MASTER</a:t>
            </a:r>
          </a:p>
          <a:p>
            <a:pPr algn="ctr"/>
            <a:r>
              <a:rPr lang="es-ES" sz="2400" dirty="0"/>
              <a:t>EMPRESA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7615646" y="5924286"/>
            <a:ext cx="2834639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600" dirty="0" smtClean="0"/>
              <a:t>interesados</a:t>
            </a:r>
            <a:endParaRPr lang="es-ES" sz="3600" dirty="0"/>
          </a:p>
        </p:txBody>
      </p:sp>
      <p:pic>
        <p:nvPicPr>
          <p:cNvPr id="4" name="Imagen 5">
            <a:extLst>
              <a:ext uri="{FF2B5EF4-FFF2-40B4-BE49-F238E27FC236}">
                <a16:creationId xmlns="" xmlns:a16="http://schemas.microsoft.com/office/drawing/2014/main" id="{D9B2C44E-CD81-443B-B9AD-F9FDDD16E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4583" y="4846321"/>
            <a:ext cx="1086146" cy="1086146"/>
          </a:xfrm>
          <a:prstGeom prst="rect">
            <a:avLst/>
          </a:prstGeom>
        </p:spPr>
      </p:pic>
      <p:pic>
        <p:nvPicPr>
          <p:cNvPr id="14" name="13 Imagen" descr="dato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394" y="4611189"/>
            <a:ext cx="1541418" cy="1541418"/>
          </a:xfrm>
          <a:prstGeom prst="rect">
            <a:avLst/>
          </a:prstGeom>
        </p:spPr>
      </p:pic>
      <p:sp>
        <p:nvSpPr>
          <p:cNvPr id="15" name="Flecha: a la derecha 12">
            <a:extLst>
              <a:ext uri="{FF2B5EF4-FFF2-40B4-BE49-F238E27FC236}">
                <a16:creationId xmlns="" xmlns:a16="http://schemas.microsoft.com/office/drawing/2014/main" id="{8A8E2DB4-6935-4990-9E31-1AC1162CB7D0}"/>
              </a:ext>
            </a:extLst>
          </p:cNvPr>
          <p:cNvSpPr/>
          <p:nvPr/>
        </p:nvSpPr>
        <p:spPr>
          <a:xfrm>
            <a:off x="4414157" y="4937760"/>
            <a:ext cx="3645626" cy="68251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/>
          </a:p>
        </p:txBody>
      </p:sp>
      <p:sp>
        <p:nvSpPr>
          <p:cNvPr id="17" name="Flecha: a la derecha 12">
            <a:extLst>
              <a:ext uri="{FF2B5EF4-FFF2-40B4-BE49-F238E27FC236}">
                <a16:creationId xmlns="" xmlns:a16="http://schemas.microsoft.com/office/drawing/2014/main" id="{8A8E2DB4-6935-4990-9E31-1AC1162CB7D0}"/>
              </a:ext>
            </a:extLst>
          </p:cNvPr>
          <p:cNvSpPr/>
          <p:nvPr/>
        </p:nvSpPr>
        <p:spPr>
          <a:xfrm rot="5400000">
            <a:off x="2467365" y="4068697"/>
            <a:ext cx="1025265" cy="3624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b="1" u="sng" dirty="0"/>
          </a:p>
        </p:txBody>
      </p:sp>
      <p:sp>
        <p:nvSpPr>
          <p:cNvPr id="18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4659084" y="5067301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 err="1" smtClean="0"/>
              <a:t>url</a:t>
            </a:r>
            <a:r>
              <a:rPr lang="es-ES" sz="2400" dirty="0" smtClean="0"/>
              <a:t>: </a:t>
            </a:r>
            <a:r>
              <a:rPr lang="es-ES" sz="2400" dirty="0" err="1" smtClean="0"/>
              <a:t>dropbox</a:t>
            </a:r>
            <a:endParaRPr lang="es-ES" sz="2400" dirty="0" smtClean="0"/>
          </a:p>
        </p:txBody>
      </p:sp>
      <p:sp>
        <p:nvSpPr>
          <p:cNvPr id="19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0" y="5093425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 smtClean="0"/>
              <a:t>DROPBOX</a:t>
            </a:r>
            <a:endParaRPr lang="es-ES" sz="2400" dirty="0"/>
          </a:p>
        </p:txBody>
      </p:sp>
      <p:sp>
        <p:nvSpPr>
          <p:cNvPr id="21" name="CuadroTexto 10">
            <a:extLst>
              <a:ext uri="{FF2B5EF4-FFF2-40B4-BE49-F238E27FC236}">
                <a16:creationId xmlns="" xmlns:a16="http://schemas.microsoft.com/office/drawing/2014/main" id="{DCF63A76-2521-48D4-AF87-DB7B9338E2CD}"/>
              </a:ext>
            </a:extLst>
          </p:cNvPr>
          <p:cNvSpPr txBox="1"/>
          <p:nvPr/>
        </p:nvSpPr>
        <p:spPr>
          <a:xfrm>
            <a:off x="4432662" y="2776946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dirty="0" smtClean="0"/>
              <a:t>CERTIFICADO</a:t>
            </a:r>
            <a:endParaRPr lang="es-ES" sz="2400" dirty="0"/>
          </a:p>
        </p:txBody>
      </p:sp>
      <p:sp>
        <p:nvSpPr>
          <p:cNvPr id="22" name="Flecha: a la derecha 9">
            <a:extLst>
              <a:ext uri="{FF2B5EF4-FFF2-40B4-BE49-F238E27FC236}">
                <a16:creationId xmlns="" xmlns:a16="http://schemas.microsoft.com/office/drawing/2014/main" id="{0295D12E-F5EF-4716-BC02-65882128F892}"/>
              </a:ext>
            </a:extLst>
          </p:cNvPr>
          <p:cNvSpPr/>
          <p:nvPr/>
        </p:nvSpPr>
        <p:spPr>
          <a:xfrm rot="5400000">
            <a:off x="5362305" y="4147458"/>
            <a:ext cx="1149528" cy="43107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23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4036967" y="2031554"/>
            <a:ext cx="3500301" cy="33855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1600" dirty="0" smtClean="0"/>
              <a:t>BLOCKCHAIN</a:t>
            </a:r>
            <a:endParaRPr lang="es-ES" sz="1600" dirty="0"/>
          </a:p>
        </p:txBody>
      </p:sp>
      <p:sp>
        <p:nvSpPr>
          <p:cNvPr id="26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3962939" y="5455920"/>
            <a:ext cx="350030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 smtClean="0"/>
              <a:t>consulta</a:t>
            </a:r>
            <a:endParaRPr lang="es-ES" sz="2800" b="1" dirty="0"/>
          </a:p>
        </p:txBody>
      </p:sp>
      <p:sp>
        <p:nvSpPr>
          <p:cNvPr id="27" name="Flecha: a la derecha 9">
            <a:extLst>
              <a:ext uri="{FF2B5EF4-FFF2-40B4-BE49-F238E27FC236}">
                <a16:creationId xmlns="" xmlns:a16="http://schemas.microsoft.com/office/drawing/2014/main" id="{0295D12E-F5EF-4716-BC02-65882128F892}"/>
              </a:ext>
            </a:extLst>
          </p:cNvPr>
          <p:cNvSpPr/>
          <p:nvPr/>
        </p:nvSpPr>
        <p:spPr>
          <a:xfrm rot="10800000">
            <a:off x="6596743" y="5654040"/>
            <a:ext cx="1619794" cy="1719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28" name="CuadroTexto 2">
            <a:extLst>
              <a:ext uri="{FF2B5EF4-FFF2-40B4-BE49-F238E27FC236}">
                <a16:creationId xmlns="" xmlns:a16="http://schemas.microsoft.com/office/drawing/2014/main" id="{275DC683-70DA-49C0-B9F1-569BA2D210D9}"/>
              </a:ext>
            </a:extLst>
          </p:cNvPr>
          <p:cNvSpPr txBox="1"/>
          <p:nvPr/>
        </p:nvSpPr>
        <p:spPr>
          <a:xfrm>
            <a:off x="3993420" y="2272937"/>
            <a:ext cx="350030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b="1" dirty="0" smtClean="0"/>
              <a:t>Titulación </a:t>
            </a:r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399456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650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95</TotalTime>
  <Words>98</Words>
  <Application>Microsoft Macintosh PowerPoint</Application>
  <PresentationFormat>Panorámica</PresentationFormat>
  <Paragraphs>31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Tw Cen MT</vt:lpstr>
      <vt:lpstr>Circuit</vt:lpstr>
      <vt:lpstr>INFOBLOCK</vt:lpstr>
      <vt:lpstr>INFOBLOCK</vt:lpstr>
      <vt:lpstr>Implementación de red descentralizada en la que interactúan usuarios, instituciones educativas y empresas contratadoras</vt:lpstr>
      <vt:lpstr>de tal manera que los usuarios pueden obtener validacion de los titulos obtenidos en las instituciones educativas, y las empresas pueden obtener informacion acerca de que titulos poseen los usuarios. </vt:lpstr>
      <vt:lpstr>UNA FORMA RAPIDA DE COMPROBAR TU FORMACION Y EXPERIENCIA </vt:lpstr>
      <vt:lpstr>Presentación de PowerPoint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Borja Pérez</cp:lastModifiedBy>
  <cp:revision>22</cp:revision>
  <cp:lastPrinted>2018-03-03T19:26:10Z</cp:lastPrinted>
  <dcterms:created xsi:type="dcterms:W3CDTF">2014-08-26T23:43:54Z</dcterms:created>
  <dcterms:modified xsi:type="dcterms:W3CDTF">2018-03-03T19:26:24Z</dcterms:modified>
</cp:coreProperties>
</file>

<file path=docProps/thumbnail.jpeg>
</file>